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11B0BE1-2CBF-CF4C-9553-A68280DAE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" y="201613"/>
            <a:ext cx="11655425" cy="5762625"/>
          </a:xfrm>
        </p:spPr>
        <p:txBody>
          <a:bodyPr anchor="ctr">
            <a:normAutofit/>
          </a:bodyPr>
          <a:lstStyle/>
          <a:p>
            <a:pPr algn="ctr"/>
            <a:r>
              <a:rPr lang="hi-IN" sz="4800" b="1"/>
              <a:t>प्रा. सुनिल ए. बिराजदार</a:t>
            </a:r>
            <a:endParaRPr lang="en-US" sz="4800" b="1"/>
          </a:p>
          <a:p>
            <a:pPr algn="ctr"/>
            <a:r>
              <a:rPr lang="hi-IN" sz="4800" b="1"/>
              <a:t>राज्यशास्त्र विभागप्रमुख</a:t>
            </a:r>
            <a:endParaRPr lang="en-US" sz="4800" b="1"/>
          </a:p>
          <a:p>
            <a:pPr algn="ctr"/>
            <a:r>
              <a:rPr lang="hi-IN" sz="4800" b="1"/>
              <a:t>श्री छत्रपती शिवाजी महाविद्यालय उमरगा</a:t>
            </a:r>
            <a:endParaRPr lang="en-US" sz="4800" b="1"/>
          </a:p>
        </p:txBody>
      </p:sp>
    </p:spTree>
    <p:extLst>
      <p:ext uri="{BB962C8B-B14F-4D97-AF65-F5344CB8AC3E}">
        <p14:creationId xmlns:p14="http://schemas.microsoft.com/office/powerpoint/2010/main" val="26054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1D781-1C7C-2E43-8516-80997F5F9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9" y="202406"/>
            <a:ext cx="11477624" cy="5750719"/>
          </a:xfrm>
        </p:spPr>
        <p:txBody>
          <a:bodyPr>
            <a:normAutofit/>
          </a:bodyPr>
          <a:lstStyle/>
          <a:p>
            <a:r>
              <a:rPr lang="hi-IN" sz="4400"/>
              <a:t> </a:t>
            </a:r>
            <a:r>
              <a:rPr lang="hi-IN" sz="4400" b="1">
                <a:solidFill>
                  <a:srgbClr val="00B0F0"/>
                </a:solidFill>
              </a:rPr>
              <a:t>भारतीय राज्यघटना निर्मिती ची साधने /</a:t>
            </a:r>
            <a:r>
              <a:rPr lang="en-US" sz="4400" b="1">
                <a:solidFill>
                  <a:srgbClr val="00B0F0"/>
                </a:solidFill>
              </a:rPr>
              <a:t> </a:t>
            </a:r>
            <a:r>
              <a:rPr lang="hi-IN" sz="4400" b="1">
                <a:solidFill>
                  <a:srgbClr val="00B0F0"/>
                </a:solidFill>
              </a:rPr>
              <a:t>स्त्रोत</a:t>
            </a:r>
            <a:endParaRPr lang="en-US" sz="4400" b="1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4400"/>
          </a:p>
          <a:p>
            <a:pPr marL="0" indent="0">
              <a:buNone/>
            </a:pPr>
            <a:r>
              <a:rPr lang="hi-IN" sz="4400"/>
              <a:t>1. भारताची गौरवशाली परंपरा व भारतीय संस्कृती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2. ब्रिटिश राजवटीचा वारसा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33207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29C7E-BEA4-E947-8BE9-E7927E006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94" y="1059656"/>
            <a:ext cx="11656219" cy="4845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4400"/>
              <a:t>3. विविध देशांच्या आदर्श यांचा समावेश (इंग्लंड, अमेरिका</a:t>
            </a:r>
            <a:r>
              <a:rPr lang="en-US" sz="4400"/>
              <a:t>,</a:t>
            </a:r>
            <a:r>
              <a:rPr lang="hi-IN" sz="4400"/>
              <a:t> फ्रान्स, कॅनडा, दक्षिण आफ्रिका, सोवियत रशिया, ऑस्ट्रेलिया, आयर्लंड, जर्मनी, जपान)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82034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1396D-02D1-B444-BA55-664AA9A36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012031"/>
            <a:ext cx="11572875" cy="4929187"/>
          </a:xfrm>
        </p:spPr>
        <p:txBody>
          <a:bodyPr>
            <a:normAutofit/>
          </a:bodyPr>
          <a:lstStyle/>
          <a:p>
            <a:r>
              <a:rPr lang="hi-IN" sz="4400"/>
              <a:t>4. ब्रिटिश संसदेचे कायदे (1909 चा मोर्ले मिंटो सुधारणा कायदा, 1919 चा माँटेग्यू सुधारणा कायदा, 1935 चा भारत सरकार कायदा,  1942 ची  क्रिप्स  योजना, 1945 चा वेव्हेल    योजना आणि सिमला करार)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69094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629D1-32EB-CE43-AD7A-A0FE1489F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869156"/>
            <a:ext cx="11668126" cy="498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4400"/>
              <a:t>5. महात्मा गांधींच्या विचारांचा प्रभाव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6. उदारमतवादाचा  प्रभाव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7. समाजवादाचा प्रभाव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8. घटनापंडित यांचे भाष्य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5782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63381-B12B-274A-9215-8CAA2D984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44" y="952500"/>
            <a:ext cx="11787187" cy="4952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i-IN" sz="4400"/>
              <a:t>9. संविधान सभेतील चर्चा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10. न्यायालयीन पुनर्विलोकन</a:t>
            </a:r>
            <a:endParaRPr lang="en-US" sz="4400"/>
          </a:p>
          <a:p>
            <a:pPr marL="0" indent="0">
              <a:buNone/>
            </a:pPr>
            <a:endParaRPr lang="en-US" sz="4400"/>
          </a:p>
          <a:p>
            <a:pPr marL="0" indent="0" algn="ctr">
              <a:buNone/>
            </a:pPr>
            <a:r>
              <a:rPr lang="en-US" sz="5400">
                <a:solidFill>
                  <a:srgbClr val="0070C0"/>
                </a:solidFill>
              </a:rPr>
              <a:t>🙏 धन्यवाद 🙏</a:t>
            </a:r>
          </a:p>
        </p:txBody>
      </p:sp>
    </p:spTree>
    <p:extLst>
      <p:ext uri="{BB962C8B-B14F-4D97-AF65-F5344CB8AC3E}">
        <p14:creationId xmlns:p14="http://schemas.microsoft.com/office/powerpoint/2010/main" val="150567376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Tanmay Birajdar</dc:creator>
  <cp:lastModifiedBy>Tanmay Birajdar</cp:lastModifiedBy>
  <cp:revision>7</cp:revision>
  <dcterms:created xsi:type="dcterms:W3CDTF">2020-07-06T04:56:37Z</dcterms:created>
  <dcterms:modified xsi:type="dcterms:W3CDTF">2020-07-08T03:51:45Z</dcterms:modified>
</cp:coreProperties>
</file>